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67" r:id="rId4"/>
    <p:sldId id="258" r:id="rId5"/>
    <p:sldId id="268" r:id="rId6"/>
    <p:sldId id="260" r:id="rId7"/>
    <p:sldId id="269" r:id="rId8"/>
    <p:sldId id="265" r:id="rId9"/>
    <p:sldId id="264" r:id="rId10"/>
    <p:sldId id="270" r:id="rId11"/>
    <p:sldId id="266" r:id="rId12"/>
    <p:sldId id="271" r:id="rId13"/>
    <p:sldId id="261" r:id="rId1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4CA8B8-D069-42F0-A5B3-802E5D2ADF0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068B2E-AD8E-4260-BA2E-58E1405B3BBA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0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E15CF94-3EE5-41E0-92AC-0840A5408920}" type="parTrans" cxnId="{0EC5B779-F65F-4412-AB53-0BB7AE45BADA}">
      <dgm:prSet/>
      <dgm:spPr/>
      <dgm:t>
        <a:bodyPr/>
        <a:lstStyle/>
        <a:p>
          <a:endParaRPr kumimoji="1" lang="ja-JP" altLang="en-US" sz="1800"/>
        </a:p>
      </dgm:t>
    </dgm:pt>
    <dgm:pt modelId="{E1CD256D-BE87-4089-9641-8E3E444CE2C1}" type="sibTrans" cxnId="{0EC5B779-F65F-4412-AB53-0BB7AE45BADA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CFD0873A-FD6C-4057-8505-9885F04B0D00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28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7C4B6ED-5645-41EF-A0C0-D7C5AE8A0353}" type="parTrans" cxnId="{2DF5B171-8474-4028-8FD5-D6950A26DDCF}">
      <dgm:prSet/>
      <dgm:spPr/>
      <dgm:t>
        <a:bodyPr/>
        <a:lstStyle/>
        <a:p>
          <a:endParaRPr kumimoji="1" lang="ja-JP" altLang="en-US" sz="1800"/>
        </a:p>
      </dgm:t>
    </dgm:pt>
    <dgm:pt modelId="{DEC67759-618E-408E-BAB6-D4981D7A50E9}" type="sibTrans" cxnId="{2DF5B171-8474-4028-8FD5-D6950A26DDCF}">
      <dgm:prSet custT="1"/>
      <dgm:spPr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</dgm:spPr>
      <dgm:t>
        <a:bodyPr/>
        <a:lstStyle/>
        <a:p>
          <a:endParaRPr kumimoji="1" lang="ja-JP" altLang="en-US" sz="1800"/>
        </a:p>
      </dgm:t>
    </dgm:pt>
    <dgm:pt modelId="{BFFDAE97-9A3F-4108-9741-5432EBBE60F3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81F968C-15D8-49BB-B447-E6892C5F94DA}" type="parTrans" cxnId="{0787D255-951D-45E0-AA58-A0AAE803D5E9}">
      <dgm:prSet/>
      <dgm:spPr/>
      <dgm:t>
        <a:bodyPr/>
        <a:lstStyle/>
        <a:p>
          <a:endParaRPr kumimoji="1" lang="ja-JP" altLang="en-US" sz="1800"/>
        </a:p>
      </dgm:t>
    </dgm:pt>
    <dgm:pt modelId="{68F8C4AF-6F02-4FEC-A71A-E673178182CE}" type="sibTrans" cxnId="{0787D255-951D-45E0-AA58-A0AAE803D5E9}">
      <dgm:prSet custT="1"/>
      <dgm:spPr/>
      <dgm:t>
        <a:bodyPr/>
        <a:lstStyle/>
        <a:p>
          <a:endParaRPr kumimoji="1" lang="ja-JP" altLang="en-US" sz="1800"/>
        </a:p>
      </dgm:t>
    </dgm:pt>
    <dgm:pt modelId="{E46FEA31-1D2A-4D02-A4FA-F4C99417EA1F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714316-E176-46AC-8BA6-3F298EEE9FC9}" type="par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0B10C430-EACE-46D2-A362-5C2A6CD2B481}" type="sibTrans" cxnId="{FFD4A4F8-7784-482C-A9EF-0488EA8CAF43}">
      <dgm:prSet/>
      <dgm:spPr/>
      <dgm:t>
        <a:bodyPr/>
        <a:lstStyle/>
        <a:p>
          <a:endParaRPr kumimoji="1" lang="ja-JP" altLang="en-US" sz="1800"/>
        </a:p>
      </dgm:t>
    </dgm:pt>
    <dgm:pt modelId="{48788B4E-5081-4C5D-92D9-CD77BBDC4A0C}">
      <dgm:prSet phldrT="[テキスト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kumimoji="1" lang="ja-JP" altLang="en-US" sz="36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1DC1822-8D71-44C2-993B-8278BCBD49C7}" type="par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E8C6EFB-CBD8-4E20-990C-51D2CF9625B5}" type="sibTrans" cxnId="{E66CDB23-7C60-4ABC-B91F-8AC3396269A8}">
      <dgm:prSet/>
      <dgm:spPr/>
      <dgm:t>
        <a:bodyPr/>
        <a:lstStyle/>
        <a:p>
          <a:endParaRPr kumimoji="1" lang="ja-JP" altLang="en-US"/>
        </a:p>
      </dgm:t>
    </dgm:pt>
    <dgm:pt modelId="{FB22931C-3F16-4316-ACEF-3016420C5842}" type="pres">
      <dgm:prSet presAssocID="{C14CA8B8-D069-42F0-A5B3-802E5D2ADF03}" presName="Name0" presStyleCnt="0">
        <dgm:presLayoutVars>
          <dgm:dir/>
          <dgm:resizeHandles val="exact"/>
        </dgm:presLayoutVars>
      </dgm:prSet>
      <dgm:spPr/>
    </dgm:pt>
    <dgm:pt modelId="{6209D02C-D98D-4A2C-92F4-A6902A8B9123}" type="pres">
      <dgm:prSet presAssocID="{77068B2E-AD8E-4260-BA2E-58E1405B3BBA}" presName="node" presStyleLbl="node1" presStyleIdx="0" presStyleCnt="5" custScaleX="145960" custScaleY="99261" custLinFactNeighborY="-796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AA60C939-9290-48F7-AD04-B15D40F9FBCF}" type="pres">
      <dgm:prSet presAssocID="{E1CD256D-BE87-4089-9641-8E3E444CE2C1}" presName="sibTrans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D507C9C9-C6FA-4939-8D03-CE5A49CC0CBF}" type="pres">
      <dgm:prSet presAssocID="{E1CD256D-BE87-4089-9641-8E3E444CE2C1}" presName="connectorText" presStyleLbl="sibTrans2D1" presStyleIdx="0" presStyleCnt="4"/>
      <dgm:spPr/>
      <dgm:t>
        <a:bodyPr/>
        <a:lstStyle/>
        <a:p>
          <a:endParaRPr kumimoji="1" lang="ja-JP" altLang="en-US"/>
        </a:p>
      </dgm:t>
    </dgm:pt>
    <dgm:pt modelId="{C1E5B820-A0E3-430B-B692-E92CF4C544C9}" type="pres">
      <dgm:prSet presAssocID="{CFD0873A-FD6C-4057-8505-9885F04B0D00}" presName="node" presStyleLbl="node1" presStyleIdx="1" presStyleCnt="5" custScaleX="169263" custScaleY="76599" custLinFactNeighborX="-3754" custLinFactNeighborY="-439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0777BD9-9AE4-4F86-88B5-17A347E4A6EC}" type="pres">
      <dgm:prSet presAssocID="{DEC67759-618E-408E-BAB6-D4981D7A50E9}" presName="sibTrans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BFD73B0E-79C3-471D-B710-A6E1350FC406}" type="pres">
      <dgm:prSet presAssocID="{DEC67759-618E-408E-BAB6-D4981D7A50E9}" presName="connectorText" presStyleLbl="sibTrans2D1" presStyleIdx="1" presStyleCnt="4"/>
      <dgm:spPr/>
      <dgm:t>
        <a:bodyPr/>
        <a:lstStyle/>
        <a:p>
          <a:endParaRPr kumimoji="1" lang="ja-JP" altLang="en-US"/>
        </a:p>
      </dgm:t>
    </dgm:pt>
    <dgm:pt modelId="{96E636D8-9A59-4AFA-B9CD-5429ED6CCDFE}" type="pres">
      <dgm:prSet presAssocID="{BFFDAE97-9A3F-4108-9741-5432EBBE60F3}" presName="node" presStyleLbl="node1" presStyleIdx="2" presStyleCnt="5" custScaleX="218660" custScaleY="8008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E71812C-A7CA-44B0-B186-C0DBEAE12C9A}" type="pres">
      <dgm:prSet presAssocID="{68F8C4AF-6F02-4FEC-A71A-E673178182CE}" presName="sibTrans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37D5EC7-90B8-441A-8580-B1A5BEE334AE}" type="pres">
      <dgm:prSet presAssocID="{68F8C4AF-6F02-4FEC-A71A-E673178182CE}" presName="connectorText" presStyleLbl="sibTrans2D1" presStyleIdx="2" presStyleCnt="4"/>
      <dgm:spPr/>
      <dgm:t>
        <a:bodyPr/>
        <a:lstStyle/>
        <a:p>
          <a:endParaRPr kumimoji="1" lang="ja-JP" altLang="en-US"/>
        </a:p>
      </dgm:t>
    </dgm:pt>
    <dgm:pt modelId="{9AEAC934-CA89-4306-B67E-1647D06B6B06}" type="pres">
      <dgm:prSet presAssocID="{48788B4E-5081-4C5D-92D9-CD77BBDC4A0C}" presName="node" presStyleLbl="node1" presStyleIdx="3" presStyleCnt="5" custScaleX="209223" custScaleY="86262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761128F7-DA98-4AFD-A002-66ED3A4D0C86}" type="pres">
      <dgm:prSet presAssocID="{FE8C6EFB-CBD8-4E20-990C-51D2CF9625B5}" presName="sibTrans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655FE2A6-A9B4-4748-9760-EF90B148CB4D}" type="pres">
      <dgm:prSet presAssocID="{FE8C6EFB-CBD8-4E20-990C-51D2CF9625B5}" presName="connectorText" presStyleLbl="sibTrans2D1" presStyleIdx="3" presStyleCnt="4"/>
      <dgm:spPr/>
      <dgm:t>
        <a:bodyPr/>
        <a:lstStyle/>
        <a:p>
          <a:endParaRPr kumimoji="1" lang="ja-JP" altLang="en-US"/>
        </a:p>
      </dgm:t>
    </dgm:pt>
    <dgm:pt modelId="{8F48E096-8E02-40D6-9925-FE2AE9010455}" type="pres">
      <dgm:prSet presAssocID="{E46FEA31-1D2A-4D02-A4FA-F4C99417EA1F}" presName="node" presStyleLbl="node1" presStyleIdx="4" presStyleCnt="5" custScaleX="149274" custScaleY="86391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2E10B5D4-66AB-43AF-AC0C-1BF706032180}" type="presOf" srcId="{E1CD256D-BE87-4089-9641-8E3E444CE2C1}" destId="{D507C9C9-C6FA-4939-8D03-CE5A49CC0CBF}" srcOrd="1" destOrd="0" presId="urn:microsoft.com/office/officeart/2005/8/layout/process1"/>
    <dgm:cxn modelId="{8C0792C8-DE19-43AF-8693-86391C52A8A5}" type="presOf" srcId="{C14CA8B8-D069-42F0-A5B3-802E5D2ADF03}" destId="{FB22931C-3F16-4316-ACEF-3016420C5842}" srcOrd="0" destOrd="0" presId="urn:microsoft.com/office/officeart/2005/8/layout/process1"/>
    <dgm:cxn modelId="{B9D03C02-BEB3-47BB-B253-CE6A89BDD4A2}" type="presOf" srcId="{E1CD256D-BE87-4089-9641-8E3E444CE2C1}" destId="{AA60C939-9290-48F7-AD04-B15D40F9FBCF}" srcOrd="0" destOrd="0" presId="urn:microsoft.com/office/officeart/2005/8/layout/process1"/>
    <dgm:cxn modelId="{6849F9B2-22C1-4BCD-A5C3-34E4F30EBAC9}" type="presOf" srcId="{48788B4E-5081-4C5D-92D9-CD77BBDC4A0C}" destId="{9AEAC934-CA89-4306-B67E-1647D06B6B06}" srcOrd="0" destOrd="0" presId="urn:microsoft.com/office/officeart/2005/8/layout/process1"/>
    <dgm:cxn modelId="{1667F5D4-AE11-463B-84D8-BE743157DEB1}" type="presOf" srcId="{68F8C4AF-6F02-4FEC-A71A-E673178182CE}" destId="{937D5EC7-90B8-441A-8580-B1A5BEE334AE}" srcOrd="1" destOrd="0" presId="urn:microsoft.com/office/officeart/2005/8/layout/process1"/>
    <dgm:cxn modelId="{74AEF6F8-8589-4C0C-8245-96B10A7A1BAB}" type="presOf" srcId="{68F8C4AF-6F02-4FEC-A71A-E673178182CE}" destId="{3E71812C-A7CA-44B0-B186-C0DBEAE12C9A}" srcOrd="0" destOrd="0" presId="urn:microsoft.com/office/officeart/2005/8/layout/process1"/>
    <dgm:cxn modelId="{FFD4A4F8-7784-482C-A9EF-0488EA8CAF43}" srcId="{C14CA8B8-D069-42F0-A5B3-802E5D2ADF03}" destId="{E46FEA31-1D2A-4D02-A4FA-F4C99417EA1F}" srcOrd="4" destOrd="0" parTransId="{65714316-E176-46AC-8BA6-3F298EEE9FC9}" sibTransId="{0B10C430-EACE-46D2-A362-5C2A6CD2B481}"/>
    <dgm:cxn modelId="{251E8DB5-BE20-42B1-92E3-B5762A3803C0}" type="presOf" srcId="{BFFDAE97-9A3F-4108-9741-5432EBBE60F3}" destId="{96E636D8-9A59-4AFA-B9CD-5429ED6CCDFE}" srcOrd="0" destOrd="0" presId="urn:microsoft.com/office/officeart/2005/8/layout/process1"/>
    <dgm:cxn modelId="{B82C957F-F9ED-496D-9051-E83DA48DF9F2}" type="presOf" srcId="{FE8C6EFB-CBD8-4E20-990C-51D2CF9625B5}" destId="{655FE2A6-A9B4-4748-9760-EF90B148CB4D}" srcOrd="1" destOrd="0" presId="urn:microsoft.com/office/officeart/2005/8/layout/process1"/>
    <dgm:cxn modelId="{47A67015-B94B-42CB-B198-308D7D63A29A}" type="presOf" srcId="{FE8C6EFB-CBD8-4E20-990C-51D2CF9625B5}" destId="{761128F7-DA98-4AFD-A002-66ED3A4D0C86}" srcOrd="0" destOrd="0" presId="urn:microsoft.com/office/officeart/2005/8/layout/process1"/>
    <dgm:cxn modelId="{2DF5B171-8474-4028-8FD5-D6950A26DDCF}" srcId="{C14CA8B8-D069-42F0-A5B3-802E5D2ADF03}" destId="{CFD0873A-FD6C-4057-8505-9885F04B0D00}" srcOrd="1" destOrd="0" parTransId="{27C4B6ED-5645-41EF-A0C0-D7C5AE8A0353}" sibTransId="{DEC67759-618E-408E-BAB6-D4981D7A50E9}"/>
    <dgm:cxn modelId="{504C33BA-323F-4FEB-B365-1DECCB53CEE6}" type="presOf" srcId="{DEC67759-618E-408E-BAB6-D4981D7A50E9}" destId="{BFD73B0E-79C3-471D-B710-A6E1350FC406}" srcOrd="1" destOrd="0" presId="urn:microsoft.com/office/officeart/2005/8/layout/process1"/>
    <dgm:cxn modelId="{3B5F9CB8-3F57-423B-AB8E-5B2C1607AEB0}" type="presOf" srcId="{E46FEA31-1D2A-4D02-A4FA-F4C99417EA1F}" destId="{8F48E096-8E02-40D6-9925-FE2AE9010455}" srcOrd="0" destOrd="0" presId="urn:microsoft.com/office/officeart/2005/8/layout/process1"/>
    <dgm:cxn modelId="{0EC5B779-F65F-4412-AB53-0BB7AE45BADA}" srcId="{C14CA8B8-D069-42F0-A5B3-802E5D2ADF03}" destId="{77068B2E-AD8E-4260-BA2E-58E1405B3BBA}" srcOrd="0" destOrd="0" parTransId="{0E15CF94-3EE5-41E0-92AC-0840A5408920}" sibTransId="{E1CD256D-BE87-4089-9641-8E3E444CE2C1}"/>
    <dgm:cxn modelId="{EC2DDDF3-AEBE-409E-A247-4E43BC1E1E60}" type="presOf" srcId="{77068B2E-AD8E-4260-BA2E-58E1405B3BBA}" destId="{6209D02C-D98D-4A2C-92F4-A6902A8B9123}" srcOrd="0" destOrd="0" presId="urn:microsoft.com/office/officeart/2005/8/layout/process1"/>
    <dgm:cxn modelId="{84E15B6E-2FB9-4057-9F86-EA708CB671E6}" type="presOf" srcId="{DEC67759-618E-408E-BAB6-D4981D7A50E9}" destId="{70777BD9-9AE4-4F86-88B5-17A347E4A6EC}" srcOrd="0" destOrd="0" presId="urn:microsoft.com/office/officeart/2005/8/layout/process1"/>
    <dgm:cxn modelId="{8EADCFFF-288C-46AE-9FE5-556D6B737A01}" type="presOf" srcId="{CFD0873A-FD6C-4057-8505-9885F04B0D00}" destId="{C1E5B820-A0E3-430B-B692-E92CF4C544C9}" srcOrd="0" destOrd="0" presId="urn:microsoft.com/office/officeart/2005/8/layout/process1"/>
    <dgm:cxn modelId="{E66CDB23-7C60-4ABC-B91F-8AC3396269A8}" srcId="{C14CA8B8-D069-42F0-A5B3-802E5D2ADF03}" destId="{48788B4E-5081-4C5D-92D9-CD77BBDC4A0C}" srcOrd="3" destOrd="0" parTransId="{61DC1822-8D71-44C2-993B-8278BCBD49C7}" sibTransId="{FE8C6EFB-CBD8-4E20-990C-51D2CF9625B5}"/>
    <dgm:cxn modelId="{0787D255-951D-45E0-AA58-A0AAE803D5E9}" srcId="{C14CA8B8-D069-42F0-A5B3-802E5D2ADF03}" destId="{BFFDAE97-9A3F-4108-9741-5432EBBE60F3}" srcOrd="2" destOrd="0" parTransId="{581F968C-15D8-49BB-B447-E6892C5F94DA}" sibTransId="{68F8C4AF-6F02-4FEC-A71A-E673178182CE}"/>
    <dgm:cxn modelId="{5782D0FA-CAD3-48FF-BB74-D36B68AC32A6}" type="presParOf" srcId="{FB22931C-3F16-4316-ACEF-3016420C5842}" destId="{6209D02C-D98D-4A2C-92F4-A6902A8B9123}" srcOrd="0" destOrd="0" presId="urn:microsoft.com/office/officeart/2005/8/layout/process1"/>
    <dgm:cxn modelId="{64E0A6A5-F512-4189-B686-2CB6C84E3CC3}" type="presParOf" srcId="{FB22931C-3F16-4316-ACEF-3016420C5842}" destId="{AA60C939-9290-48F7-AD04-B15D40F9FBCF}" srcOrd="1" destOrd="0" presId="urn:microsoft.com/office/officeart/2005/8/layout/process1"/>
    <dgm:cxn modelId="{50AACD27-6BD1-4475-A794-410092624F53}" type="presParOf" srcId="{AA60C939-9290-48F7-AD04-B15D40F9FBCF}" destId="{D507C9C9-C6FA-4939-8D03-CE5A49CC0CBF}" srcOrd="0" destOrd="0" presId="urn:microsoft.com/office/officeart/2005/8/layout/process1"/>
    <dgm:cxn modelId="{6D56D5F7-39AC-46F4-9280-F4B74BDFBD2F}" type="presParOf" srcId="{FB22931C-3F16-4316-ACEF-3016420C5842}" destId="{C1E5B820-A0E3-430B-B692-E92CF4C544C9}" srcOrd="2" destOrd="0" presId="urn:microsoft.com/office/officeart/2005/8/layout/process1"/>
    <dgm:cxn modelId="{FEC12278-21D8-408C-A2F1-F70E074DED4A}" type="presParOf" srcId="{FB22931C-3F16-4316-ACEF-3016420C5842}" destId="{70777BD9-9AE4-4F86-88B5-17A347E4A6EC}" srcOrd="3" destOrd="0" presId="urn:microsoft.com/office/officeart/2005/8/layout/process1"/>
    <dgm:cxn modelId="{5E1AA3AC-19F9-4579-B3B0-A96F74BCD9CA}" type="presParOf" srcId="{70777BD9-9AE4-4F86-88B5-17A347E4A6EC}" destId="{BFD73B0E-79C3-471D-B710-A6E1350FC406}" srcOrd="0" destOrd="0" presId="urn:microsoft.com/office/officeart/2005/8/layout/process1"/>
    <dgm:cxn modelId="{A4C69E07-C551-4AAF-8590-F0EDFD4113C0}" type="presParOf" srcId="{FB22931C-3F16-4316-ACEF-3016420C5842}" destId="{96E636D8-9A59-4AFA-B9CD-5429ED6CCDFE}" srcOrd="4" destOrd="0" presId="urn:microsoft.com/office/officeart/2005/8/layout/process1"/>
    <dgm:cxn modelId="{29DC2084-E52D-45DA-813E-C45307EF34AF}" type="presParOf" srcId="{FB22931C-3F16-4316-ACEF-3016420C5842}" destId="{3E71812C-A7CA-44B0-B186-C0DBEAE12C9A}" srcOrd="5" destOrd="0" presId="urn:microsoft.com/office/officeart/2005/8/layout/process1"/>
    <dgm:cxn modelId="{76D7668D-A143-4146-865D-8733E4E51F22}" type="presParOf" srcId="{3E71812C-A7CA-44B0-B186-C0DBEAE12C9A}" destId="{937D5EC7-90B8-441A-8580-B1A5BEE334AE}" srcOrd="0" destOrd="0" presId="urn:microsoft.com/office/officeart/2005/8/layout/process1"/>
    <dgm:cxn modelId="{08CBC0A7-5708-45EF-8A68-1FE2CB388D34}" type="presParOf" srcId="{FB22931C-3F16-4316-ACEF-3016420C5842}" destId="{9AEAC934-CA89-4306-B67E-1647D06B6B06}" srcOrd="6" destOrd="0" presId="urn:microsoft.com/office/officeart/2005/8/layout/process1"/>
    <dgm:cxn modelId="{8DD97EED-ED8B-4E66-BAD1-106F262BB2F0}" type="presParOf" srcId="{FB22931C-3F16-4316-ACEF-3016420C5842}" destId="{761128F7-DA98-4AFD-A002-66ED3A4D0C86}" srcOrd="7" destOrd="0" presId="urn:microsoft.com/office/officeart/2005/8/layout/process1"/>
    <dgm:cxn modelId="{4E015734-5749-4B0B-A705-0EF8EB969FE5}" type="presParOf" srcId="{761128F7-DA98-4AFD-A002-66ED3A4D0C86}" destId="{655FE2A6-A9B4-4748-9760-EF90B148CB4D}" srcOrd="0" destOrd="0" presId="urn:microsoft.com/office/officeart/2005/8/layout/process1"/>
    <dgm:cxn modelId="{E9FE1165-151F-4213-B16D-605F36CF4E02}" type="presParOf" srcId="{FB22931C-3F16-4316-ACEF-3016420C5842}" destId="{8F48E096-8E02-40D6-9925-FE2AE901045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9D02C-D98D-4A2C-92F4-A6902A8B9123}">
      <dsp:nvSpPr>
        <dsp:cNvPr id="0" name=""/>
        <dsp:cNvSpPr/>
      </dsp:nvSpPr>
      <dsp:spPr>
        <a:xfrm>
          <a:off x="6883" y="1273158"/>
          <a:ext cx="1251543" cy="1766530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このゲームを作ろうとした理由</a:t>
          </a:r>
          <a:endParaRPr kumimoji="1" lang="ja-JP" altLang="en-US" sz="20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43539" y="1309814"/>
        <a:ext cx="1178231" cy="1693218"/>
      </dsp:txXfrm>
    </dsp:sp>
    <dsp:sp modelId="{AA60C939-9290-48F7-AD04-B15D40F9FBCF}">
      <dsp:nvSpPr>
        <dsp:cNvPr id="0" name=""/>
        <dsp:cNvSpPr/>
      </dsp:nvSpPr>
      <dsp:spPr>
        <a:xfrm rot="12989">
          <a:off x="1340953" y="2053105"/>
          <a:ext cx="174957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1340953" y="2095536"/>
        <a:ext cx="122470" cy="127589"/>
      </dsp:txXfrm>
    </dsp:sp>
    <dsp:sp modelId="{C1E5B820-A0E3-430B-B692-E92CF4C544C9}">
      <dsp:nvSpPr>
        <dsp:cNvPr id="0" name=""/>
        <dsp:cNvSpPr/>
      </dsp:nvSpPr>
      <dsp:spPr>
        <a:xfrm>
          <a:off x="1588534" y="1481167"/>
          <a:ext cx="1451356" cy="136321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ゲーム画面</a:t>
          </a:r>
          <a:endParaRPr kumimoji="1" lang="ja-JP" altLang="en-US" sz="28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1628461" y="1521094"/>
        <a:ext cx="1371502" cy="1283364"/>
      </dsp:txXfrm>
    </dsp:sp>
    <dsp:sp modelId="{70777BD9-9AE4-4F86-88B5-17A347E4A6EC}">
      <dsp:nvSpPr>
        <dsp:cNvPr id="0" name=""/>
        <dsp:cNvSpPr/>
      </dsp:nvSpPr>
      <dsp:spPr>
        <a:xfrm rot="13303">
          <a:off x="3128854" y="2059969"/>
          <a:ext cx="188606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solidFill>
            <a:schemeClr val="bg2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3128854" y="2102390"/>
        <a:ext cx="132024" cy="127589"/>
      </dsp:txXfrm>
    </dsp:sp>
    <dsp:sp modelId="{96E636D8-9A59-4AFA-B9CD-5429ED6CCDFE}">
      <dsp:nvSpPr>
        <dsp:cNvPr id="0" name=""/>
        <dsp:cNvSpPr/>
      </dsp:nvSpPr>
      <dsp:spPr>
        <a:xfrm>
          <a:off x="3395748" y="1457960"/>
          <a:ext cx="1874914" cy="1425258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遊び方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3437492" y="1499704"/>
        <a:ext cx="1791426" cy="1341770"/>
      </dsp:txXfrm>
    </dsp:sp>
    <dsp:sp modelId="{3E71812C-A7CA-44B0-B186-C0DBEAE12C9A}">
      <dsp:nvSpPr>
        <dsp:cNvPr id="0" name=""/>
        <dsp:cNvSpPr/>
      </dsp:nvSpPr>
      <dsp:spPr>
        <a:xfrm>
          <a:off x="5356408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1800" kern="1200"/>
        </a:p>
      </dsp:txBody>
      <dsp:txXfrm>
        <a:off x="5356408" y="2106795"/>
        <a:ext cx="127246" cy="127589"/>
      </dsp:txXfrm>
    </dsp:sp>
    <dsp:sp modelId="{9AEAC934-CA89-4306-B67E-1647D06B6B06}">
      <dsp:nvSpPr>
        <dsp:cNvPr id="0" name=""/>
        <dsp:cNvSpPr/>
      </dsp:nvSpPr>
      <dsp:spPr>
        <a:xfrm>
          <a:off x="5613645" y="1402995"/>
          <a:ext cx="1793996" cy="153518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プレイ動画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5658609" y="1447959"/>
        <a:ext cx="1704068" cy="1445261"/>
      </dsp:txXfrm>
    </dsp:sp>
    <dsp:sp modelId="{761128F7-DA98-4AFD-A002-66ED3A4D0C86}">
      <dsp:nvSpPr>
        <dsp:cNvPr id="0" name=""/>
        <dsp:cNvSpPr/>
      </dsp:nvSpPr>
      <dsp:spPr>
        <a:xfrm>
          <a:off x="7493387" y="2064265"/>
          <a:ext cx="181780" cy="2126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600" kern="1200"/>
        </a:p>
      </dsp:txBody>
      <dsp:txXfrm>
        <a:off x="7493387" y="2106795"/>
        <a:ext cx="127246" cy="127589"/>
      </dsp:txXfrm>
    </dsp:sp>
    <dsp:sp modelId="{8F48E096-8E02-40D6-9925-FE2AE9010455}">
      <dsp:nvSpPr>
        <dsp:cNvPr id="0" name=""/>
        <dsp:cNvSpPr/>
      </dsp:nvSpPr>
      <dsp:spPr>
        <a:xfrm>
          <a:off x="7750624" y="1401847"/>
          <a:ext cx="1279959" cy="1537485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3600" kern="1200" dirty="0" smtClean="0">
              <a:latin typeface="メイリオ" panose="020B0604030504040204" pitchFamily="50" charset="-128"/>
              <a:ea typeface="メイリオ" panose="020B0604030504040204" pitchFamily="50" charset="-128"/>
            </a:rPr>
            <a:t>操作方法</a:t>
          </a:r>
          <a:endParaRPr kumimoji="1" lang="ja-JP" altLang="en-US" sz="36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>
        <a:off x="7788113" y="1439336"/>
        <a:ext cx="1204981" cy="1462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31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464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9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706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09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31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226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85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57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24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536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A944-2988-4D54-A811-8EBD3D2AB291}" type="datetimeFigureOut">
              <a:rPr kumimoji="1" lang="ja-JP" altLang="en-US" smtClean="0"/>
              <a:t>2022/12/21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82978-B232-4C95-B65F-DEE597830A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720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833524" y="1771952"/>
            <a:ext cx="5299475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パズル</a:t>
            </a:r>
            <a:endParaRPr kumimoji="1" lang="ja-JP" altLang="en-US" sz="66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06547" y="3432977"/>
            <a:ext cx="315343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妹尾光一郎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335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2040091129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73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h fps_60 dt_0.017 2022-12-19 11-58-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1045" b="55322"/>
          <a:stretch/>
        </p:blipFill>
        <p:spPr>
          <a:xfrm>
            <a:off x="411146" y="1444904"/>
            <a:ext cx="8297848" cy="500481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05067" y="383305"/>
            <a:ext cx="53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/>
              <a:t>プレイ動画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863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3665241800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22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" b="100000" l="0" r="100000">
                        <a14:foregroundMark x1="25806" y1="22477" x2="18548" y2="42661"/>
                        <a14:foregroundMark x1="76613" y1="24771" x2="74194" y2="46330"/>
                        <a14:foregroundMark x1="54839" y1="67431" x2="33871" y2="71101"/>
                        <a14:foregroundMark x1="25000" y1="65138" x2="76613" y2="74771"/>
                        <a14:foregroundMark x1="69355" y1="82110" x2="13710" y2="65596"/>
                        <a14:foregroundMark x1="20968" y1="67890" x2="35484" y2="90367"/>
                        <a14:foregroundMark x1="10484" y1="61009" x2="79839" y2="60550"/>
                        <a14:foregroundMark x1="91129" y1="61009" x2="66935" y2="96789"/>
                        <a14:foregroundMark x1="67742" y1="20183" x2="50806" y2="59633"/>
                        <a14:foregroundMark x1="28226" y1="19266" x2="20161" y2="57798"/>
                        <a14:foregroundMark x1="16935" y1="20183" x2="7258" y2="55505"/>
                        <a14:foregroundMark x1="26613" y1="15138" x2="70161" y2="14220"/>
                        <a14:foregroundMark x1="33065" y1="32110" x2="82258" y2="33486"/>
                        <a14:foregroundMark x1="24194" y1="51376" x2="62903" y2="47706"/>
                        <a14:foregroundMark x1="41129" y1="23853" x2="63710" y2="23853"/>
                        <a14:foregroundMark x1="42742" y1="25688" x2="64516" y2="30275"/>
                        <a14:foregroundMark x1="52419" y1="2294" x2="47581" y2="10550"/>
                        <a14:backgroundMark x1="72581" y1="3670" x2="95161" y2="7339"/>
                        <a14:backgroundMark x1="36290" y1="5046" x2="13710" y2="1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2" y="2145284"/>
            <a:ext cx="2075046" cy="3646679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13360" y="863600"/>
            <a:ext cx="6878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/>
              <a:t>操作方法</a:t>
            </a:r>
            <a:endParaRPr kumimoji="1" lang="ja-JP" altLang="en-US" sz="6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835799" y="2789498"/>
            <a:ext cx="56551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左クリック：選択＆設置</a:t>
            </a:r>
            <a:endParaRPr kumimoji="1" lang="en-US" altLang="ja-JP" sz="3200" dirty="0" smtClean="0"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r>
              <a:rPr lang="en-US" altLang="ja-JP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Ⅹ</a:t>
            </a:r>
            <a:r>
              <a:rPr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：置いたパーツ＆残り回数、プレイヤーの</a:t>
            </a:r>
            <a:r>
              <a:rPr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場所</a:t>
            </a:r>
            <a:r>
              <a:rPr lang="ja-JP" altLang="en-US" sz="3200" dirty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が</a:t>
            </a:r>
            <a:r>
              <a:rPr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リセット</a:t>
            </a:r>
            <a:endParaRPr lang="en-US" altLang="ja-JP" sz="3200" dirty="0" smtClean="0"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  <a:p>
            <a:r>
              <a:rPr kumimoji="1" lang="en-US" altLang="ja-JP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S</a:t>
            </a:r>
            <a:r>
              <a:rPr kumimoji="1"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：</a:t>
            </a:r>
            <a:r>
              <a:rPr lang="ja-JP" altLang="en-US" sz="3200" dirty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プレイヤー</a:t>
            </a:r>
            <a:r>
              <a:rPr kumimoji="1" lang="ja-JP" altLang="en-US" sz="3200" dirty="0" smtClean="0">
                <a:latin typeface="HG創英ﾌﾟﾚｾﾞﾝｽEB" panose="02020809000000000000" pitchFamily="17" charset="-128"/>
                <a:ea typeface="HG創英ﾌﾟﾚｾﾞﾝｽEB" panose="02020809000000000000" pitchFamily="17" charset="-128"/>
              </a:rPr>
              <a:t>のスタート</a:t>
            </a:r>
            <a:endParaRPr kumimoji="1" lang="ja-JP" altLang="en-US" sz="3200" dirty="0">
              <a:latin typeface="HG創英ﾌﾟﾚｾﾞﾝｽEB" panose="02020809000000000000" pitchFamily="17" charset="-128"/>
              <a:ea typeface="HG創英ﾌﾟﾚｾﾞﾝｽEB" panose="02020809000000000000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1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1049181991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58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2991949943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3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93383" y="366296"/>
            <a:ext cx="7886701" cy="3999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142" y="366296"/>
            <a:ext cx="7797184" cy="1249144"/>
          </a:xfrm>
        </p:spPr>
        <p:txBody>
          <a:bodyPr/>
          <a:lstStyle/>
          <a:p>
            <a:r>
              <a:rPr kumimoji="1" lang="ja-JP" altLang="en-US" dirty="0" smtClean="0">
                <a:solidFill>
                  <a:schemeClr val="tx1"/>
                </a:solidFill>
              </a:rPr>
              <a:t>このゲームを作ろうとした理由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8142" y="1691859"/>
            <a:ext cx="8142376" cy="4453074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 dirty="0" smtClean="0"/>
              <a:t>パズルゲームが好きなのでもっとやってもらいたい</a:t>
            </a:r>
            <a:endParaRPr kumimoji="1" lang="en-US" altLang="ja-JP" sz="36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600" dirty="0" smtClean="0"/>
              <a:t>年齢層が低くてもわかりやすいゲームを作りたいと思ったから</a:t>
            </a:r>
            <a:endParaRPr kumimoji="1" lang="en-US" altLang="ja-JP" sz="3600" dirty="0" smtClean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 smtClean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94580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1983893707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2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5410" y="923278"/>
            <a:ext cx="8950601" cy="52127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srgbClr val="FF00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22616" y="1554104"/>
            <a:ext cx="991192" cy="4305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04270" y="1189249"/>
            <a:ext cx="27076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１，２，３，４，５，６，</a:t>
            </a:r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09510"/>
              </p:ext>
            </p:extLst>
          </p:nvPr>
        </p:nvGraphicFramePr>
        <p:xfrm>
          <a:off x="998285" y="1489331"/>
          <a:ext cx="4210510" cy="424536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{5940675A-B579-460E-94D1-54222C63F5DA}</a:tableStyleId>
              </a:tblPr>
              <a:tblGrid>
                <a:gridCol w="421051">
                  <a:extLst>
                    <a:ext uri="{9D8B030D-6E8A-4147-A177-3AD203B41FA5}">
                      <a16:colId xmlns:a16="http://schemas.microsoft.com/office/drawing/2014/main" val="345995858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640057047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8945050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2896293326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410099568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62255874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82705002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577210782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7372618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488564185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2497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4406847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2300631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3213249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80280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9552025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668804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5941552"/>
                  </a:ext>
                </a:extLst>
              </a:tr>
            </a:tbl>
          </a:graphicData>
        </a:graphic>
      </p:graphicFrame>
      <p:sp>
        <p:nvSpPr>
          <p:cNvPr id="27" name="右矢印 26"/>
          <p:cNvSpPr/>
          <p:nvPr/>
        </p:nvSpPr>
        <p:spPr>
          <a:xfrm rot="5400000">
            <a:off x="1012050" y="1094147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6279" y="365551"/>
            <a:ext cx="53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/>
              <a:t>ゲーム画面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1495895"/>
            <a:ext cx="423562" cy="53002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05" y="1482645"/>
            <a:ext cx="423562" cy="55332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52" y="1488199"/>
            <a:ext cx="423562" cy="54026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265" y="1995154"/>
            <a:ext cx="423562" cy="55332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35" y="2010280"/>
            <a:ext cx="423562" cy="55332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84" y="2539954"/>
            <a:ext cx="423562" cy="55332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53" y="3072231"/>
            <a:ext cx="423562" cy="55332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40" y="3071208"/>
            <a:ext cx="423562" cy="553326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4137322"/>
            <a:ext cx="423562" cy="542311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6" y="5209222"/>
            <a:ext cx="423562" cy="532034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07" y="5202738"/>
            <a:ext cx="423562" cy="5258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93" y="5189778"/>
            <a:ext cx="423562" cy="551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68" y="1644936"/>
            <a:ext cx="644926" cy="6449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87" y="2397445"/>
            <a:ext cx="601638" cy="60163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04" y="1489330"/>
            <a:ext cx="431532" cy="538003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511" y="2546266"/>
            <a:ext cx="431532" cy="53800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540" y="3614005"/>
            <a:ext cx="431532" cy="53800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64" y="4146058"/>
            <a:ext cx="431532" cy="538003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79" y="4132989"/>
            <a:ext cx="431532" cy="538003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847" y="3082264"/>
            <a:ext cx="411856" cy="531741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681" y="2546190"/>
            <a:ext cx="411856" cy="53174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484" y="3077931"/>
            <a:ext cx="419293" cy="531741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930" y="4149188"/>
            <a:ext cx="411856" cy="531741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98" y="4677479"/>
            <a:ext cx="411856" cy="53174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65" y="3088480"/>
            <a:ext cx="601639" cy="54369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632" y="3721179"/>
            <a:ext cx="559961" cy="578023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26" y="4438750"/>
            <a:ext cx="608967" cy="608967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137" y="5212182"/>
            <a:ext cx="614626" cy="614626"/>
          </a:xfrm>
          <a:prstGeom prst="rect">
            <a:avLst/>
          </a:prstGeom>
        </p:spPr>
      </p:pic>
      <p:sp>
        <p:nvSpPr>
          <p:cNvPr id="2" name="四角形吹き出し 1"/>
          <p:cNvSpPr/>
          <p:nvPr/>
        </p:nvSpPr>
        <p:spPr>
          <a:xfrm>
            <a:off x="7250069" y="1752825"/>
            <a:ext cx="1783989" cy="787129"/>
          </a:xfrm>
          <a:prstGeom prst="wedgeRectCallout">
            <a:avLst>
              <a:gd name="adj1" fmla="val -34111"/>
              <a:gd name="adj2" fmla="val -805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置けるパーツの残り回数</a:t>
            </a:r>
            <a:endParaRPr kumimoji="1" lang="ja-JP" altLang="en-US" dirty="0"/>
          </a:p>
        </p:txBody>
      </p:sp>
      <p:sp>
        <p:nvSpPr>
          <p:cNvPr id="44" name="四角形吹き出し 43"/>
          <p:cNvSpPr/>
          <p:nvPr/>
        </p:nvSpPr>
        <p:spPr>
          <a:xfrm>
            <a:off x="7250069" y="2661392"/>
            <a:ext cx="1771342" cy="872577"/>
          </a:xfrm>
          <a:prstGeom prst="wedgeRectCallout">
            <a:avLst>
              <a:gd name="adj1" fmla="val -48610"/>
              <a:gd name="adj2" fmla="val 764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置けるパーツの種類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85" y="1495895"/>
            <a:ext cx="417590" cy="52074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9" y="1554105"/>
            <a:ext cx="401452" cy="401452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>
          <a:xfrm>
            <a:off x="5242995" y="5293502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6" name="四角形吹き出し 55"/>
          <p:cNvSpPr/>
          <p:nvPr/>
        </p:nvSpPr>
        <p:spPr>
          <a:xfrm>
            <a:off x="577596" y="2036816"/>
            <a:ext cx="1367811" cy="491914"/>
          </a:xfrm>
          <a:prstGeom prst="wedgeRectCallout">
            <a:avLst>
              <a:gd name="adj1" fmla="val 6269"/>
              <a:gd name="adj2" fmla="val -7993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プレイヤー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56127" y="1035030"/>
            <a:ext cx="6501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latin typeface="HGS明朝E" panose="02020900000000000000" pitchFamily="18" charset="-128"/>
                <a:ea typeface="HGS明朝E" panose="02020900000000000000" pitchFamily="18" charset="-128"/>
              </a:rPr>
              <a:t>目次</a:t>
            </a:r>
            <a:endParaRPr kumimoji="1" lang="ja-JP" altLang="en-US" sz="540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graphicFrame>
        <p:nvGraphicFramePr>
          <p:cNvPr id="6" name="図表 5"/>
          <p:cNvGraphicFramePr/>
          <p:nvPr>
            <p:extLst>
              <p:ext uri="{D42A27DB-BD31-4B8C-83A1-F6EECF244321}">
                <p14:modId xmlns:p14="http://schemas.microsoft.com/office/powerpoint/2010/main" val="2240178016"/>
              </p:ext>
            </p:extLst>
          </p:nvPr>
        </p:nvGraphicFramePr>
        <p:xfrm>
          <a:off x="106532" y="1429305"/>
          <a:ext cx="9037468" cy="4341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68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5410" y="923278"/>
            <a:ext cx="8950601" cy="52127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srgbClr val="FF00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22616" y="1554104"/>
            <a:ext cx="991192" cy="4305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04270" y="1189249"/>
            <a:ext cx="27076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１，２，３，４，５，６，</a:t>
            </a:r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09510"/>
              </p:ext>
            </p:extLst>
          </p:nvPr>
        </p:nvGraphicFramePr>
        <p:xfrm>
          <a:off x="998285" y="1489331"/>
          <a:ext cx="4210510" cy="424536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{5940675A-B579-460E-94D1-54222C63F5DA}</a:tableStyleId>
              </a:tblPr>
              <a:tblGrid>
                <a:gridCol w="421051">
                  <a:extLst>
                    <a:ext uri="{9D8B030D-6E8A-4147-A177-3AD203B41FA5}">
                      <a16:colId xmlns:a16="http://schemas.microsoft.com/office/drawing/2014/main" val="345995858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640057047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8945050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2896293326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410099568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62255874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82705002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577210782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7372618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488564185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2497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4406847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2300631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3213249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80280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9552025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668804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5941552"/>
                  </a:ext>
                </a:extLst>
              </a:tr>
            </a:tbl>
          </a:graphicData>
        </a:graphic>
      </p:graphicFrame>
      <p:sp>
        <p:nvSpPr>
          <p:cNvPr id="27" name="右矢印 26"/>
          <p:cNvSpPr/>
          <p:nvPr/>
        </p:nvSpPr>
        <p:spPr>
          <a:xfrm rot="5400000">
            <a:off x="1012050" y="1094147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46279" y="365551"/>
            <a:ext cx="53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/>
              <a:t>遊び方</a:t>
            </a:r>
            <a:endParaRPr lang="ja-JP" altLang="en-US" sz="36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1495895"/>
            <a:ext cx="423562" cy="53002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05" y="1482645"/>
            <a:ext cx="423562" cy="55332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52" y="1488199"/>
            <a:ext cx="423562" cy="54026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265" y="1995154"/>
            <a:ext cx="423562" cy="55332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35" y="2010280"/>
            <a:ext cx="423562" cy="55332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84" y="2539954"/>
            <a:ext cx="423562" cy="55332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53" y="3072231"/>
            <a:ext cx="423562" cy="55332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40" y="3071208"/>
            <a:ext cx="423562" cy="553326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4137322"/>
            <a:ext cx="423562" cy="542311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6" y="5209222"/>
            <a:ext cx="423562" cy="532034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07" y="5202738"/>
            <a:ext cx="423562" cy="5258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93" y="5189778"/>
            <a:ext cx="423562" cy="551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68" y="1644936"/>
            <a:ext cx="644926" cy="6449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87" y="2397445"/>
            <a:ext cx="601638" cy="60163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04" y="1489330"/>
            <a:ext cx="431532" cy="538003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511" y="2546266"/>
            <a:ext cx="431532" cy="53800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540" y="3614005"/>
            <a:ext cx="431532" cy="53800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64" y="4146058"/>
            <a:ext cx="431532" cy="538003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79" y="4132989"/>
            <a:ext cx="431532" cy="538003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847" y="3082264"/>
            <a:ext cx="411856" cy="531741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681" y="2546190"/>
            <a:ext cx="411856" cy="53174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484" y="3077931"/>
            <a:ext cx="419293" cy="531741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930" y="4149188"/>
            <a:ext cx="411856" cy="531741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98" y="4677479"/>
            <a:ext cx="411856" cy="53174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65" y="3088480"/>
            <a:ext cx="601639" cy="54369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632" y="3721179"/>
            <a:ext cx="559961" cy="578023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26" y="4438750"/>
            <a:ext cx="608967" cy="608967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137" y="5212182"/>
            <a:ext cx="614626" cy="614626"/>
          </a:xfrm>
          <a:prstGeom prst="rect">
            <a:avLst/>
          </a:prstGeom>
        </p:spPr>
      </p:pic>
      <p:sp>
        <p:nvSpPr>
          <p:cNvPr id="44" name="四角形吹き出し 43"/>
          <p:cNvSpPr/>
          <p:nvPr/>
        </p:nvSpPr>
        <p:spPr>
          <a:xfrm>
            <a:off x="7173985" y="1961156"/>
            <a:ext cx="1771342" cy="872577"/>
          </a:xfrm>
          <a:prstGeom prst="wedgeRectCallout">
            <a:avLst>
              <a:gd name="adj1" fmla="val -62376"/>
              <a:gd name="adj2" fmla="val -501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パーツ</a:t>
            </a:r>
            <a:r>
              <a:rPr lang="ja-JP" altLang="en-US" dirty="0" smtClean="0">
                <a:solidFill>
                  <a:schemeClr val="tx1"/>
                </a:solidFill>
              </a:rPr>
              <a:t>を選んで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85" y="1495895"/>
            <a:ext cx="417590" cy="52074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9" y="1554105"/>
            <a:ext cx="401452" cy="401452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>
          <a:xfrm>
            <a:off x="5242995" y="5293502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10413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15410" y="923278"/>
            <a:ext cx="8950601" cy="52127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srgbClr val="FF000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122616" y="1554104"/>
            <a:ext cx="991192" cy="43051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04270" y="1189249"/>
            <a:ext cx="27076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350" dirty="0"/>
              <a:t>１，２，３，４，５，６，</a:t>
            </a:r>
          </a:p>
        </p:txBody>
      </p:sp>
      <p:graphicFrame>
        <p:nvGraphicFramePr>
          <p:cNvPr id="20" name="表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909510"/>
              </p:ext>
            </p:extLst>
          </p:nvPr>
        </p:nvGraphicFramePr>
        <p:xfrm>
          <a:off x="998285" y="1489331"/>
          <a:ext cx="4210510" cy="424536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{5940675A-B579-460E-94D1-54222C63F5DA}</a:tableStyleId>
              </a:tblPr>
              <a:tblGrid>
                <a:gridCol w="421051">
                  <a:extLst>
                    <a:ext uri="{9D8B030D-6E8A-4147-A177-3AD203B41FA5}">
                      <a16:colId xmlns:a16="http://schemas.microsoft.com/office/drawing/2014/main" val="345995858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640057047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38945050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2896293326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410099568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622558748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827050020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577210782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737261819"/>
                    </a:ext>
                  </a:extLst>
                </a:gridCol>
                <a:gridCol w="421051">
                  <a:extLst>
                    <a:ext uri="{9D8B030D-6E8A-4147-A177-3AD203B41FA5}">
                      <a16:colId xmlns:a16="http://schemas.microsoft.com/office/drawing/2014/main" val="1488564185"/>
                    </a:ext>
                  </a:extLst>
                </a:gridCol>
              </a:tblGrid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2497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84406847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2300631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3213249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680280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95520254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56688048"/>
                  </a:ext>
                </a:extLst>
              </a:tr>
              <a:tr h="530670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05941552"/>
                  </a:ext>
                </a:extLst>
              </a:tr>
            </a:tbl>
          </a:graphicData>
        </a:graphic>
      </p:graphicFrame>
      <p:sp>
        <p:nvSpPr>
          <p:cNvPr id="27" name="右矢印 26"/>
          <p:cNvSpPr/>
          <p:nvPr/>
        </p:nvSpPr>
        <p:spPr>
          <a:xfrm rot="5400000">
            <a:off x="1012050" y="1094147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1495895"/>
            <a:ext cx="423562" cy="53002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05" y="1482645"/>
            <a:ext cx="423562" cy="55332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52" y="1488199"/>
            <a:ext cx="423562" cy="54026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265" y="1995154"/>
            <a:ext cx="423562" cy="553326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35" y="2010280"/>
            <a:ext cx="423562" cy="55332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84" y="2539954"/>
            <a:ext cx="423562" cy="553326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53" y="3072231"/>
            <a:ext cx="423562" cy="553326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40" y="3071208"/>
            <a:ext cx="423562" cy="553326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46" y="4137322"/>
            <a:ext cx="423562" cy="542311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26" y="5209222"/>
            <a:ext cx="423562" cy="532034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07" y="5202738"/>
            <a:ext cx="423562" cy="5258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93" y="5189778"/>
            <a:ext cx="423562" cy="55172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68" y="1644936"/>
            <a:ext cx="644926" cy="64492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87" y="2397445"/>
            <a:ext cx="601638" cy="601638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04" y="1489330"/>
            <a:ext cx="431532" cy="538003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511" y="2546266"/>
            <a:ext cx="431532" cy="538003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540" y="3614005"/>
            <a:ext cx="431532" cy="53800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264" y="4146058"/>
            <a:ext cx="431532" cy="538003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79" y="4132989"/>
            <a:ext cx="431532" cy="538003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847" y="3082264"/>
            <a:ext cx="411856" cy="531741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681" y="2546190"/>
            <a:ext cx="411856" cy="531741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7484" y="3077931"/>
            <a:ext cx="419293" cy="531741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930" y="4149188"/>
            <a:ext cx="411856" cy="531741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98" y="4677479"/>
            <a:ext cx="411856" cy="53174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65" y="3088480"/>
            <a:ext cx="601639" cy="54369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632" y="3721179"/>
            <a:ext cx="559961" cy="578023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426" y="4438750"/>
            <a:ext cx="608967" cy="608967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4137" y="5212182"/>
            <a:ext cx="614626" cy="614626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85" y="1495895"/>
            <a:ext cx="417590" cy="520742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79" y="1554105"/>
            <a:ext cx="401452" cy="401452"/>
          </a:xfrm>
          <a:prstGeom prst="rect">
            <a:avLst/>
          </a:prstGeom>
        </p:spPr>
      </p:pic>
      <p:sp>
        <p:nvSpPr>
          <p:cNvPr id="50" name="右矢印 49"/>
          <p:cNvSpPr/>
          <p:nvPr/>
        </p:nvSpPr>
        <p:spPr>
          <a:xfrm>
            <a:off x="5242995" y="5293502"/>
            <a:ext cx="404445" cy="36347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ja-JP" altLang="en-US" sz="1350"/>
          </a:p>
        </p:txBody>
      </p:sp>
      <p:sp>
        <p:nvSpPr>
          <p:cNvPr id="56" name="四角形吹き出し 55"/>
          <p:cNvSpPr/>
          <p:nvPr/>
        </p:nvSpPr>
        <p:spPr>
          <a:xfrm>
            <a:off x="1436723" y="1492814"/>
            <a:ext cx="1590957" cy="533031"/>
          </a:xfrm>
          <a:prstGeom prst="wedgeRectCallout">
            <a:avLst>
              <a:gd name="adj1" fmla="val -49787"/>
              <a:gd name="adj2" fmla="val 830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</a:rPr>
              <a:t>プレイヤーの通る道を作る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30" y="2027331"/>
            <a:ext cx="414608" cy="5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174</Words>
  <Application>Microsoft Office PowerPoint</Application>
  <PresentationFormat>画面に合わせる (4:3)</PresentationFormat>
  <Paragraphs>56</Paragraphs>
  <Slides>13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HGS明朝E</vt:lpstr>
      <vt:lpstr>HG創英ﾌﾟﾚｾﾞﾝｽEB</vt:lpstr>
      <vt:lpstr>メイリオ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このゲームを作ろうとした理由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ブルートマト</dc:creator>
  <cp:lastModifiedBy>ブルートマト</cp:lastModifiedBy>
  <cp:revision>41</cp:revision>
  <dcterms:created xsi:type="dcterms:W3CDTF">2022-12-05T02:10:47Z</dcterms:created>
  <dcterms:modified xsi:type="dcterms:W3CDTF">2022-12-21T04:37:28Z</dcterms:modified>
</cp:coreProperties>
</file>